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05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7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7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88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95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3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4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4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8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1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7F337-DF29-4D18-9DA7-7B09B283AE24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17533-00E8-4BA3-A8AD-B50918364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47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2" descr="http://lifeglobe.net/media/places/104/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06" y="7144"/>
            <a:ext cx="848553" cy="12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5257" y="3182773"/>
            <a:ext cx="4535489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latin typeface="Century Gothic" panose="020B0502020202020204" pitchFamily="34" charset="0"/>
              </a:rPr>
              <a:t>Условия: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Срок аренды – 49 лет.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Срок на реставрацию – 7 лет.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Льготная ставка – 1 руб. 1 кв. в год.</a:t>
            </a:r>
            <a:endParaRPr lang="ru-RU" sz="1600" b="1" u="sng" dirty="0">
              <a:latin typeface="Century Gothic" panose="020B0502020202020204" pitchFamily="34" charset="0"/>
            </a:endParaRPr>
          </a:p>
          <a:p>
            <a:endParaRPr lang="ru-RU" sz="1600" b="1" u="sng" dirty="0" smtClean="0">
              <a:latin typeface="Century Gothic" panose="020B0502020202020204" pitchFamily="34" charset="0"/>
            </a:endParaRP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Аукцион:</a:t>
            </a:r>
          </a:p>
          <a:p>
            <a:endParaRPr lang="ru-RU" sz="1100" b="1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Дата торгов: 29.11.2017</a:t>
            </a:r>
          </a:p>
          <a:p>
            <a:endParaRPr lang="ru-RU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3590" y="1484784"/>
            <a:ext cx="49423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Century Gothic" panose="020B0502020202020204" pitchFamily="34" charset="0"/>
              </a:rPr>
              <a:t>Губернаторская программа </a:t>
            </a:r>
          </a:p>
          <a:p>
            <a:pPr algn="ctr"/>
            <a:r>
              <a:rPr lang="ru-RU" sz="3200" b="1" u="sng" smtClean="0">
                <a:latin typeface="Century Gothic" panose="020B0502020202020204" pitchFamily="34" charset="0"/>
              </a:rPr>
              <a:t>Усадьбы </a:t>
            </a:r>
            <a:r>
              <a:rPr lang="ru-RU" sz="3200" b="1" u="sng" smtClean="0">
                <a:latin typeface="Century Gothic" panose="020B0502020202020204" pitchFamily="34" charset="0"/>
              </a:rPr>
              <a:t>Подмосковья</a:t>
            </a:r>
            <a:endParaRPr lang="ru-RU" sz="3200" b="1" u="sng" dirty="0" smtClean="0">
              <a:latin typeface="Century Gothic" panose="020B0502020202020204" pitchFamily="34" charset="0"/>
            </a:endParaRPr>
          </a:p>
        </p:txBody>
      </p:sp>
      <p:pic>
        <p:nvPicPr>
          <p:cNvPr id="11" name="Picture 2" descr="C:\Users\ivanovad\Downloads\фото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33" y="3300610"/>
            <a:ext cx="4419447" cy="29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257" y="2420888"/>
            <a:ext cx="642515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Усадьба «Дом </a:t>
            </a:r>
            <a:r>
              <a:rPr lang="ru-RU" b="1" dirty="0">
                <a:latin typeface="Century Gothic" panose="020B0502020202020204" pitchFamily="34" charset="0"/>
              </a:rPr>
              <a:t>купца Е.И. </a:t>
            </a:r>
            <a:r>
              <a:rPr lang="ru-RU" b="1" dirty="0" err="1" smtClean="0">
                <a:latin typeface="Century Gothic" panose="020B0502020202020204" pitchFamily="34" charset="0"/>
              </a:rPr>
              <a:t>Шевелкина</a:t>
            </a:r>
            <a:r>
              <a:rPr lang="ru-RU" b="1" dirty="0" smtClean="0">
                <a:latin typeface="Century Gothic" panose="020B0502020202020204" pitchFamily="34" charset="0"/>
              </a:rPr>
              <a:t>»</a:t>
            </a:r>
          </a:p>
          <a:p>
            <a:r>
              <a:rPr lang="ru-RU" sz="1100" dirty="0">
                <a:latin typeface="Century Gothic" panose="020B0502020202020204" pitchFamily="34" charset="0"/>
              </a:rPr>
              <a:t>Московская область, Павлово-Посадский район, г. Павловский Посад, ул. Кирова, д. </a:t>
            </a:r>
            <a:r>
              <a:rPr lang="ru-RU" sz="1100" dirty="0" smtClean="0">
                <a:latin typeface="Century Gothic" panose="020B0502020202020204" pitchFamily="34" charset="0"/>
              </a:rPr>
              <a:t>99</a:t>
            </a:r>
            <a:endParaRPr lang="ru-RU" sz="11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57" y="5932766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Century Gothic" panose="020B0502020202020204" pitchFamily="34" charset="0"/>
              </a:rPr>
              <a:t>Контакты: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8-498-602-14-48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8-498-602-84-51 (доб.41-457, 41-506</a:t>
            </a:r>
            <a:r>
              <a:rPr lang="ru-RU" sz="1600" dirty="0" smtClean="0">
                <a:latin typeface="Century Gothic" panose="020B0502020202020204" pitchFamily="34" charset="0"/>
              </a:rPr>
              <a:t>)</a:t>
            </a:r>
            <a:endParaRPr lang="ru-RU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996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72</Words>
  <Application>Microsoft Office PowerPoint</Application>
  <PresentationFormat>Экран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 Артем Дмитриевич</dc:creator>
  <cp:lastModifiedBy>Иванов Артем Дмитриевич</cp:lastModifiedBy>
  <cp:revision>12</cp:revision>
  <dcterms:created xsi:type="dcterms:W3CDTF">2017-10-10T12:00:17Z</dcterms:created>
  <dcterms:modified xsi:type="dcterms:W3CDTF">2017-10-16T14:55:11Z</dcterms:modified>
</cp:coreProperties>
</file>