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4" d="100"/>
          <a:sy n="104" d="100"/>
        </p:scale>
        <p:origin x="1248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регионального (муниципального) органа 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орган субъекта Российской Федерации – </a:t>
          </a:r>
          <a:br>
            <a:rPr lang="ru-RU" dirty="0"/>
          </a:br>
          <a:r>
            <a:rPr lang="ru-RU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регионального (муниципального) органа 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кампании 2022 года: 1 (30) апреля 2022 года соответственно;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принимались;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смотрим 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указывается 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16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праву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179 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заполнения раздела 2 справки, если из договора нельзя определить их доли и внесенные 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5154</Words>
  <Application>Microsoft Office PowerPoint</Application>
  <PresentationFormat>Широкоэкранный</PresentationFormat>
  <Paragraphs>461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Bookman Old Style</vt:lpstr>
      <vt:lpstr>Calibri</vt:lpstr>
      <vt:lpstr>Calibri Light</vt:lpstr>
      <vt:lpstr>Courier New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ARGO-18-050</cp:lastModifiedBy>
  <cp:revision>647</cp:revision>
  <cp:lastPrinted>2019-11-28T21:35:27Z</cp:lastPrinted>
  <dcterms:created xsi:type="dcterms:W3CDTF">2015-10-24T19:54:13Z</dcterms:created>
  <dcterms:modified xsi:type="dcterms:W3CDTF">2022-06-01T12:10:55Z</dcterms:modified>
</cp:coreProperties>
</file>